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3" r:id="rId6"/>
    <p:sldId id="262" r:id="rId7"/>
    <p:sldId id="264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9A85D1-44D6-DDD9-3F9B-EC4070142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D5AAF28-54C9-8BF9-D0D8-DDC849D60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5FDB55-D955-889E-07BC-87FF6E0D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C593A-9E7F-D729-EEC8-69A37D93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80D360-8D68-E8A1-CED5-DD45B03D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0540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CB0B89-19E5-D258-BF8C-7A4497E4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C4BA6F9-7C50-17F7-43D0-C31B70F95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F71DFB4-C988-691F-4D8F-0D2B5D0D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E809AD8-CD14-77C7-6DE8-CF61C868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299B1C-7B12-7D4F-2624-8D9CED0D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686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AA6C05-EA18-B4FB-B50F-297C54C5D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A299295-F776-65EA-9D81-188F44ECD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968D17-81D3-C531-B4BA-0301A80F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A87F9AC-C5EE-7B46-4F65-E8718F67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E08B3B-57BA-3F60-7F31-9226FA95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906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C4954E-E5C2-6B89-D302-A20B02DA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F86AC0-4153-2426-8E83-0292E843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7264FDA-0D2D-DA19-D022-E705DD10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FBECAF-5A6B-A706-CA84-EDD33A0C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3B883D1-3677-DD03-2047-F0092C11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608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9DC420-5A95-031A-E079-DA31DABB5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E2E202F-6A4F-A00C-84C4-96511C52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ADD50F2-15C4-4FAF-7B0F-3BB28637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998E837-D770-E835-A6FC-CA68BA7B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D9A28F8-AE76-53FA-DC98-D93F7E83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7883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66CCE8-CE67-B9A3-C607-A232BE9E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8FF246-CBB6-0579-114B-BA6CD693E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B9B6DA-4DDD-0045-9A78-9CCB1C8B3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A852B0E-BF72-9E33-037F-67B917FB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A7157E0-2894-7273-5D62-0367ED8A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D92C01D-5F95-1F02-5A73-A033A263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7576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C8C6B9-6FF4-2EE3-E299-E0810037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27506D2-EAED-FABD-82D5-BCA1825D8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EBA6437-7C0A-5326-D295-852C9462D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C75D8BC-811C-3B90-0AB8-8D7F8A05E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9F369A2-F4E8-E9CA-77B1-4BD4B54FA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65ED1E4-7719-34BB-228C-2FFA8A05F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FAE9BDD-46FB-106B-DBB3-6E84EDEE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A62AD8C-D1A4-0F4B-062D-7055BF58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6241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808406-6E15-421A-6E8A-08C75F31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5CAA0FC-41AA-B2DA-FCA3-94434E7E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17280C6-AF45-9049-5FC9-91CAD567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4D3175C-DB1B-D57C-7D63-4446556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8155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8258A4F-9833-6361-F7DD-C6AC0806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40397CB-4EAC-C8F8-FB8A-C31A1B95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0EA3B84-6AE7-AA45-372C-EF61F7EF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236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E6EBFB-631D-5792-67BA-29C3E757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3E56D6-EA7E-FC23-0CA9-1133AC672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8797BD-2A91-2A7A-DC1F-AD6440ABA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3E5A998-D8FA-7404-4F3D-79F00746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473C792-A233-CBB9-273B-5DAE9321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7969F1E-DCD4-C650-9BF4-8142942C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110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052493-4A33-1863-F296-27E780BC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CE0520-CB59-09E0-C44F-5E6D1F784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E22477A-B10E-AE1D-8D2E-1551C8FE1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6AEDEB1-F582-46F4-DCF3-9E14095C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493E758-117C-1E4C-3CE3-4C857E02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D236BAA-5662-A802-84E6-5710C831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8345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CC71ABE-0574-33C1-196B-B8C90829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EBD3C8E-06A1-28D2-63CF-FE9DAC352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3C27B8-7412-0009-EE1C-1C183072D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49B64B-BE6A-4366-9974-14CBEFE6B99A}" type="datetimeFigureOut">
              <a:rPr lang="tr-TR" smtClean="0"/>
              <a:t>6.10.2024</a:t>
            </a:fld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837A2A-9AB6-BEA2-B986-416FC1ECC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51E909F-A8CF-5335-7E23-03BBCCD24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8A85F3-6B35-4E86-A440-23831679432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583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tubitak.gov.tr/" TargetMode="External"/><Relationship Id="rId2" Type="http://schemas.openxmlformats.org/officeDocument/2006/relationships/hyperlink" Target="https://science.nasa.gov/exoplane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tua.gov.tr/t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54F0BE-3B45-A4BE-4A3D-237793C83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260" y="-553055"/>
            <a:ext cx="7972926" cy="2387600"/>
          </a:xfrm>
        </p:spPr>
        <p:txBody>
          <a:bodyPr>
            <a:norm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ENDLESS SPACE GLASSES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E511015-F1DD-0AD0-76DC-7B86A10FA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2913" y="2601119"/>
            <a:ext cx="5438274" cy="165576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tr-TR" sz="7200" dirty="0">
                <a:latin typeface="Amasis MT Pro" panose="02040504050005020304" pitchFamily="18" charset="-94"/>
              </a:rPr>
              <a:t>CHRONICLES OF EXOPLANET EXPLORATION</a:t>
            </a:r>
          </a:p>
          <a:p>
            <a:pPr>
              <a:lnSpc>
                <a:spcPct val="170000"/>
              </a:lnSpc>
            </a:pPr>
            <a:r>
              <a:rPr lang="tr-TR" sz="7200" b="1" dirty="0">
                <a:latin typeface="Amasis MT Pro" panose="02040504050005020304" pitchFamily="18" charset="-94"/>
              </a:rPr>
              <a:t>STAR GIRLS</a:t>
            </a:r>
          </a:p>
          <a:p>
            <a:pPr>
              <a:lnSpc>
                <a:spcPct val="170000"/>
              </a:lnSpc>
            </a:pPr>
            <a:r>
              <a:rPr lang="tr-TR" sz="7200" dirty="0">
                <a:latin typeface="Amasis MT Pro" panose="02040504050005020304" pitchFamily="18" charset="-94"/>
              </a:rPr>
              <a:t>İpek Gündoğan</a:t>
            </a:r>
          </a:p>
          <a:p>
            <a:pPr>
              <a:lnSpc>
                <a:spcPct val="170000"/>
              </a:lnSpc>
            </a:pPr>
            <a:r>
              <a:rPr lang="tr-TR" sz="7200" dirty="0">
                <a:latin typeface="Amasis MT Pro" panose="02040504050005020304" pitchFamily="18" charset="-94"/>
              </a:rPr>
              <a:t>Elif Bade Odabaş</a:t>
            </a:r>
          </a:p>
          <a:p>
            <a:pPr>
              <a:lnSpc>
                <a:spcPct val="170000"/>
              </a:lnSpc>
            </a:pPr>
            <a:r>
              <a:rPr lang="tr-TR" sz="7200" dirty="0">
                <a:latin typeface="Amasis MT Pro" panose="02040504050005020304" pitchFamily="18" charset="-94"/>
              </a:rPr>
              <a:t>Sadem Deren Nalbant</a:t>
            </a:r>
          </a:p>
          <a:p>
            <a:endParaRPr lang="tr-TR" dirty="0"/>
          </a:p>
        </p:txBody>
      </p:sp>
      <p:pic>
        <p:nvPicPr>
          <p:cNvPr id="1026" name="Picture 2" descr="Space Apps Challenge">
            <a:extLst>
              <a:ext uri="{FF2B5EF4-FFF2-40B4-BE49-F238E27FC236}">
                <a16:creationId xmlns:a16="http://schemas.microsoft.com/office/drawing/2014/main" id="{89AABAA7-5D8A-6037-8891-7FB1D77D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283242" cy="347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grafik, grafik tasarım, daire, karmin içeren bir resim&#10;&#10;Açıklama otomatik olarak oluşturuldu">
            <a:extLst>
              <a:ext uri="{FF2B5EF4-FFF2-40B4-BE49-F238E27FC236}">
                <a16:creationId xmlns:a16="http://schemas.microsoft.com/office/drawing/2014/main" id="{6E5263B7-626D-4841-A1E5-0F211A0CB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895" y="4066125"/>
            <a:ext cx="2399434" cy="22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A6D987-7465-5AB5-BB74-75948E2C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422851"/>
            <a:ext cx="10515600" cy="1325563"/>
          </a:xfrm>
        </p:spPr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6C3792-8BE2-6593-0692-C63C6025A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145" y="11299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Exoplanet?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of Space Glasses?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of the Glasses?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990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AFC8FD-EA64-0275-7B4C-7896EAA8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4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E614BC-EBE3-1EBA-0CF6-256E79465B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440" y="1870702"/>
            <a:ext cx="4763328" cy="22273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researched extraplanetary space exploration and designed glasses to facilitate these explorations. Using these glasses, astronauts can make extraplanetary space explorations.</a:t>
            </a: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CBE641B-1B22-9767-D0A6-0E1731EB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745" y="613063"/>
            <a:ext cx="6588559" cy="54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0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E6E14F7-9D6D-BFB6-486C-D1C7A01F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tr-T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EXOPLANET?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6" name="Rectangle 308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305F0A-59A0-BFF3-2E92-37ABD0435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exoplanet is any planet beyond our solar system. Most of them orbit other stars, but some free-floating exoplanets, called rogue planets, are untethered to any star. We’ve confirmed more than 5,600 exoplanets out of the billions that we believe exist.</a:t>
            </a:r>
            <a:b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br>
              <a:rPr lang="en-US" sz="1800" dirty="0"/>
            </a:br>
            <a:endParaRPr lang="tr-TR" sz="1800" dirty="0"/>
          </a:p>
        </p:txBody>
      </p:sp>
      <p:pic>
        <p:nvPicPr>
          <p:cNvPr id="3074" name="Picture 2" descr="gezegen, küre, dış mekan, dış uzay, Dünya içeren bir resim&#10;&#10;Açıklama otomatik olarak oluşturuldu">
            <a:extLst>
              <a:ext uri="{FF2B5EF4-FFF2-40B4-BE49-F238E27FC236}">
                <a16:creationId xmlns:a16="http://schemas.microsoft.com/office/drawing/2014/main" id="{8BCF55BA-7F28-B0BC-33A5-FB8DC9DB5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r="13929" b="-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6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FF81C8-CA3A-2533-DD99-01E33670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Let’s Watch a Video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FE18C0CE-050B-5EFD-C30E-A6548F33B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1" name="OUT OF THE PLANET">
            <a:hlinkClick r:id="" action="ppaction://media"/>
            <a:extLst>
              <a:ext uri="{FF2B5EF4-FFF2-40B4-BE49-F238E27FC236}">
                <a16:creationId xmlns:a16="http://schemas.microsoft.com/office/drawing/2014/main" id="{E638FAAB-AB5C-DF5B-7178-C567C36453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27059"/>
            <a:ext cx="8828317" cy="4965816"/>
          </a:xfrm>
        </p:spPr>
      </p:pic>
    </p:spTree>
    <p:extLst>
      <p:ext uri="{BB962C8B-B14F-4D97-AF65-F5344CB8AC3E}">
        <p14:creationId xmlns:p14="http://schemas.microsoft.com/office/powerpoint/2010/main" val="2246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26F0FC-DF91-7916-2D3E-8FE45BAF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81" y="39060"/>
            <a:ext cx="10515600" cy="1325563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Materials of the Glasses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6F547-4340-E06E-DA37-BD4E0465F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2022" y="1591453"/>
            <a:ext cx="5267891" cy="80535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materials are using in space?</a:t>
            </a:r>
            <a:r>
              <a:rPr kumimoji="0" lang="en-US" altLang="tr-T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8956B1E-DB98-3B50-FEEA-59DC1AC66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22" y="2095630"/>
            <a:ext cx="6176340" cy="1855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Astronauts use materials that reflect sunlight, such as nylon, aluminum and neoprene, in space. These materials must be resistant to high temperatures and hard objects. So, we designed a pair of glasses using these materials.</a:t>
            </a:r>
            <a:r>
              <a:rPr kumimoji="0" lang="en-US" altLang="tr-T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3CDFD02-E941-8223-406F-70B20485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09" y="1264807"/>
            <a:ext cx="3804369" cy="432838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EB4C700-B47C-844B-48AA-F9EAD98F0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262" y="2918703"/>
            <a:ext cx="5334197" cy="376983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GB" alt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2C91790-1C51-2353-07E1-F9380D014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22" y="3950890"/>
            <a:ext cx="5908158" cy="1863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tr-T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used mirrors in these glasses, just like in the Hubble space telescope. In addition, these glasses can see beyond the solar system and exoplanets. It can also show the </a:t>
            </a:r>
            <a:r>
              <a:rPr kumimoji="0" lang="en-GB" altLang="tr-T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kumimoji="0" lang="en-GB" altLang="tr-T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size of these planets.</a:t>
            </a:r>
            <a:r>
              <a:rPr kumimoji="0" lang="en-GB" altLang="tr-T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GB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8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9BF431-F6E0-8148-CFE9-C35E9948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18777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B3B045-292E-E4BE-3B12-6DB14F34A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4932507"/>
            <a:ext cx="10515600" cy="4351338"/>
          </a:xfrm>
        </p:spPr>
        <p:txBody>
          <a:bodyPr/>
          <a:lstStyle/>
          <a:p>
            <a:r>
              <a:rPr lang="tr-TR" dirty="0">
                <a:hlinkClick r:id="rId2"/>
              </a:rPr>
              <a:t>https://science.nasa.gov/exoplanets/</a:t>
            </a:r>
            <a:endParaRPr lang="tr-TR" dirty="0"/>
          </a:p>
          <a:p>
            <a:r>
              <a:rPr lang="tr-TR" dirty="0">
                <a:hlinkClick r:id="rId3"/>
              </a:rPr>
              <a:t>https://services.tubitak.gov.tr/</a:t>
            </a:r>
            <a:endParaRPr lang="tr-TR" dirty="0"/>
          </a:p>
          <a:p>
            <a:r>
              <a:rPr lang="tr-TR" dirty="0">
                <a:hlinkClick r:id="rId4"/>
              </a:rPr>
              <a:t>https://tua.gov.tr/tr/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158013C-0ED5-2B7F-026E-39B7B39949DF}"/>
              </a:ext>
            </a:extLst>
          </p:cNvPr>
          <p:cNvSpPr txBox="1"/>
          <p:nvPr/>
        </p:nvSpPr>
        <p:spPr>
          <a:xfrm>
            <a:off x="266700" y="2205877"/>
            <a:ext cx="6135328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telescopes like Spitzer and Hubble have been used to discover exoplanets and reveal more information about what they're like.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CE46949-A83B-7423-3437-1610FCC99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92" y="-814539"/>
            <a:ext cx="5334197" cy="376983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GB" alt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difficult to observe exoplanets directly with a telescope. Because they are not visible behind the bright light of the stars. </a:t>
            </a:r>
          </a:p>
        </p:txBody>
      </p:sp>
      <p:pic>
        <p:nvPicPr>
          <p:cNvPr id="6" name="Picture 5" descr="taslak, üç ayaklı sehpa, teleskop içeren bir resim&#10;&#10;Açıklama otomatik olarak oluşturuldu">
            <a:extLst>
              <a:ext uri="{FF2B5EF4-FFF2-40B4-BE49-F238E27FC236}">
                <a16:creationId xmlns:a16="http://schemas.microsoft.com/office/drawing/2014/main" id="{08E499AE-3960-AD1A-6861-9C187334BB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511" r="1652" b="-1"/>
          <a:stretch/>
        </p:blipFill>
        <p:spPr>
          <a:xfrm>
            <a:off x="7586429" y="904066"/>
            <a:ext cx="3921600" cy="5049867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89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295</Words>
  <Application>Microsoft Office PowerPoint</Application>
  <PresentationFormat>Geniş ekran</PresentationFormat>
  <Paragraphs>32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4" baseType="lpstr">
      <vt:lpstr>Amasis MT Pro</vt:lpstr>
      <vt:lpstr>Aptos</vt:lpstr>
      <vt:lpstr>Aptos Display</vt:lpstr>
      <vt:lpstr>Arial</vt:lpstr>
      <vt:lpstr>Calibri</vt:lpstr>
      <vt:lpstr>Times New Roman</vt:lpstr>
      <vt:lpstr>Office Teması</vt:lpstr>
      <vt:lpstr> ENDLESS SPACE GLASSES</vt:lpstr>
      <vt:lpstr>       Contents</vt:lpstr>
      <vt:lpstr>Summary</vt:lpstr>
      <vt:lpstr>What is EXOPLANET?</vt:lpstr>
      <vt:lpstr>Let’s Watch a Video</vt:lpstr>
      <vt:lpstr>The Materials of the Glasses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müge tural</dc:creator>
  <cp:lastModifiedBy>müge tural</cp:lastModifiedBy>
  <cp:revision>9</cp:revision>
  <dcterms:created xsi:type="dcterms:W3CDTF">2024-10-05T07:09:34Z</dcterms:created>
  <dcterms:modified xsi:type="dcterms:W3CDTF">2024-10-06T13:46:43Z</dcterms:modified>
</cp:coreProperties>
</file>